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8247E1-EE39-695E-15AD-047D4775B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6BC7E4-0022-11A7-2EFA-926B6B9DD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E8D70D-16B2-F4B9-87E9-6DF159B3F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4FCD23-EB09-DC61-98D8-52B96B82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37332B-A3D9-3DAD-A365-F60F9F82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71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E22B46-CD46-1765-3642-BE90554F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72C76B-6B5D-C8B0-94C1-4F2DB5529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16AA26-5A47-85D1-1E27-E9C4189E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8C6A39-FD0E-CD36-F09C-23F2E2AF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E30146-B68E-D25C-460F-D2927854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79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D1A61C-8EE5-E6FF-F260-74471F8D5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0DD45B-53B8-C392-5E69-16775867A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E37136-74CD-657B-F09F-362D4A860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1B4EBF-DC06-4933-1219-39DB4372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CF8A46-232D-D69A-BCCE-5646BB9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32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7F872E-9AD2-5864-A2A8-C9655F94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91689D-2692-A353-D10E-F67C29F15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4DA0C1-4A72-574D-3A8F-985FBE2E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6180DB-7F77-1C89-0DA9-7F0E3EB6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3BE236-1060-4638-09B1-C98EE766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74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714CA-39E9-C628-B216-B1DC1296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E3FBF7-36A5-0A48-C397-7A7AA8FDF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AEFADF-2429-2202-0798-EFBAF5F1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BF892E-24AB-C4F6-E6E5-BA40C209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8D759E-C4FE-94C2-4249-F138AEA34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34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B8948-E79C-D936-23CE-253D7CFA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D4ED22-A026-A484-75D6-A26D4B190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BADF66-D06E-95CB-802E-5592FE867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9E5481-B916-7678-BAA5-C4661F02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88E41-CCD1-8801-875F-4B1E5D2D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ACE559-D9B9-39A4-A507-22E8E9DF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04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B1F10E-871C-CD13-D745-347CCCD4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E78FF4-CCF5-916B-737F-8BCDCD916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04CB909-1148-218B-C0E5-545D72C10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7DE642-9E43-0FB2-C4AC-3AEE7558B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D81709D-4346-60CE-D9EF-D6B6B6BC2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E9746CF-BF59-C1D5-8D4C-84374AE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FB654E-7AA0-3761-ACCB-8E15CFD5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E67B87-FEC9-52B5-9CD5-3A401191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1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A6B656-CC36-1CEF-1728-F5CF0ED6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C40B06-C896-C8E5-F318-66B577BE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7EF6EF-438C-4D17-14D3-4DD574C6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AB2A6F2-7AD4-BA48-0219-46794ABF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493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FEE3DE4-3FB4-C28C-6C6D-D8BCB2F1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046D7E6-AF81-6C0A-42EA-F96F61A5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A58FB8-0C9F-F33C-B6C3-95AEAE19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5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7D033B-462B-048C-3D62-6838B53D3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53DDF6-5E4B-3F8D-C701-AA12330B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57B1F6-2E56-D4AF-21B1-97ABFC95B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CED770-A9F7-3F0B-FD47-942F794C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A4482A-4A87-22C7-669A-86A3563E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CFC30C-CB6D-ED21-2A55-CED2C60B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68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0ADAC8-D568-C8BB-8FFC-B4EFE88D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9A7A4B8-E2C8-462C-21D0-FAC6165D66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02A5E5-9999-D836-4FE1-7A474542A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8365AE-EBF6-0EB4-4117-6F411CA4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D73EE9-8130-B984-2CA8-7B410CDB7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2C8E7F-6926-A351-2C82-C770946F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67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43CBFC8-B255-F085-DA3E-82EFE831F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26C46B-A571-0E95-5CF3-23945CDF6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87192D-AFF4-FCDF-071D-AA9000E39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B272-2A84-402F-939E-8AA804000ED3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E91DA8-4E2A-12B2-59C4-D14918CB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8E23E4-5955-B4DF-2117-A1E708244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F80D3-62BD-4FB3-862B-FB0DA53CB3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4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7700398-2D83-2122-EA96-0CA783129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76" y="2072352"/>
            <a:ext cx="9095638" cy="425272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EB1DD1-FC05-CDEA-121A-CE05E279F857}"/>
              </a:ext>
            </a:extLst>
          </p:cNvPr>
          <p:cNvSpPr txBox="1"/>
          <p:nvPr/>
        </p:nvSpPr>
        <p:spPr>
          <a:xfrm>
            <a:off x="453804" y="386281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CWIG2025</a:t>
            </a:r>
            <a:r>
              <a:rPr kumimoji="1" lang="ja-JP" altLang="en-US" b="1" dirty="0"/>
              <a:t>参加登録方法について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62468E4-ED19-BDE9-C6C1-02B41284B7D7}"/>
              </a:ext>
            </a:extLst>
          </p:cNvPr>
          <p:cNvSpPr/>
          <p:nvPr/>
        </p:nvSpPr>
        <p:spPr>
          <a:xfrm>
            <a:off x="1086928" y="4856671"/>
            <a:ext cx="2242868" cy="53483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E66BD5-E570-A931-FF1A-E6AE294BBA46}"/>
              </a:ext>
            </a:extLst>
          </p:cNvPr>
          <p:cNvSpPr txBox="1"/>
          <p:nvPr/>
        </p:nvSpPr>
        <p:spPr>
          <a:xfrm>
            <a:off x="2907787" y="923640"/>
            <a:ext cx="7290457" cy="11487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日本人の先生方は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Virtual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（オンライン）の料金で、現地にご参加もしていただけます。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から通常の参加登録をしていただき、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Virtual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45,000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円を選択してご登録ください。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AA05BB-7989-AE41-A2EA-539F10FC65A2}"/>
              </a:ext>
            </a:extLst>
          </p:cNvPr>
          <p:cNvSpPr txBox="1"/>
          <p:nvPr/>
        </p:nvSpPr>
        <p:spPr>
          <a:xfrm>
            <a:off x="3329796" y="6061670"/>
            <a:ext cx="5232138" cy="410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Online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Registration 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から参加登録ページへお進みください。</a:t>
            </a:r>
            <a:endParaRPr kumimoji="1"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9569B48-E44C-8B4E-4504-334F60CBD0DF}"/>
              </a:ext>
            </a:extLst>
          </p:cNvPr>
          <p:cNvCxnSpPr/>
          <p:nvPr/>
        </p:nvCxnSpPr>
        <p:spPr>
          <a:xfrm>
            <a:off x="3329796" y="5391509"/>
            <a:ext cx="664234" cy="67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64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F609C7C-3F4C-0D96-34D9-7F01173B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83" y="57396"/>
            <a:ext cx="10849062" cy="620425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64655C8-5998-71AF-6EEB-835316961BF1}"/>
              </a:ext>
            </a:extLst>
          </p:cNvPr>
          <p:cNvSpPr txBox="1"/>
          <p:nvPr/>
        </p:nvSpPr>
        <p:spPr>
          <a:xfrm>
            <a:off x="7199849" y="4222110"/>
            <a:ext cx="435080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そのままお支払いに進む場合は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 to Payment Page 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を押してお進みください。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55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E4CBA7F-A3DC-EF3D-BDD2-39875754B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4" b="1"/>
          <a:stretch>
            <a:fillRect/>
          </a:stretch>
        </p:blipFill>
        <p:spPr>
          <a:xfrm>
            <a:off x="1879617" y="355685"/>
            <a:ext cx="8152904" cy="5700058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B5461BB-8FAC-54CE-5736-40E02BDA5CC4}"/>
              </a:ext>
            </a:extLst>
          </p:cNvPr>
          <p:cNvSpPr/>
          <p:nvPr/>
        </p:nvSpPr>
        <p:spPr>
          <a:xfrm>
            <a:off x="4618647" y="5339076"/>
            <a:ext cx="2817962" cy="595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844927-B8C0-CFCB-55EC-9453471030C5}"/>
              </a:ext>
            </a:extLst>
          </p:cNvPr>
          <p:cNvSpPr txBox="1"/>
          <p:nvPr/>
        </p:nvSpPr>
        <p:spPr>
          <a:xfrm>
            <a:off x="8410599" y="5007959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こちらをクリックすると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参加登録システムに移動します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6C7F37E-C434-43CD-A6B7-23BAD1E12C37}"/>
              </a:ext>
            </a:extLst>
          </p:cNvPr>
          <p:cNvCxnSpPr/>
          <p:nvPr/>
        </p:nvCxnSpPr>
        <p:spPr>
          <a:xfrm flipH="1">
            <a:off x="7466275" y="5331125"/>
            <a:ext cx="938254" cy="2976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3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33DCCE-2326-AF57-662E-A4AD0316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485" y="0"/>
            <a:ext cx="8200577" cy="6302818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1172BAF-B3C5-4391-7A09-7DCC98EF53AB}"/>
              </a:ext>
            </a:extLst>
          </p:cNvPr>
          <p:cNvSpPr/>
          <p:nvPr/>
        </p:nvSpPr>
        <p:spPr>
          <a:xfrm>
            <a:off x="3622942" y="3976577"/>
            <a:ext cx="3440832" cy="5223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E8F556F-E855-CA2F-1A04-056E27320F1B}"/>
              </a:ext>
            </a:extLst>
          </p:cNvPr>
          <p:cNvSpPr txBox="1"/>
          <p:nvPr/>
        </p:nvSpPr>
        <p:spPr>
          <a:xfrm>
            <a:off x="283245" y="2695842"/>
            <a:ext cx="3339697" cy="94923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新規参加登録は「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Registration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を選択して、「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Next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」をクリックして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入力画面に進んでください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849040C-63AC-EEB2-A575-074937439E5E}"/>
              </a:ext>
            </a:extLst>
          </p:cNvPr>
          <p:cNvCxnSpPr/>
          <p:nvPr/>
        </p:nvCxnSpPr>
        <p:spPr>
          <a:xfrm>
            <a:off x="3710763" y="3296093"/>
            <a:ext cx="967563" cy="563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27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25F7A56-D6C3-1AA8-7DEF-C06ED8E79E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62"/>
          <a:stretch>
            <a:fillRect/>
          </a:stretch>
        </p:blipFill>
        <p:spPr>
          <a:xfrm>
            <a:off x="1095002" y="250870"/>
            <a:ext cx="7931490" cy="572808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806D548-FC5E-BC6A-2682-D8069544109F}"/>
              </a:ext>
            </a:extLst>
          </p:cNvPr>
          <p:cNvSpPr txBox="1"/>
          <p:nvPr/>
        </p:nvSpPr>
        <p:spPr>
          <a:xfrm>
            <a:off x="6587430" y="2947684"/>
            <a:ext cx="450956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Log-in ID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はご自身で設定をしてください。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のアルファベットで設定してください</a:t>
            </a:r>
            <a:endParaRPr kumimoji="1"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ハイフン「ー」やドット「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」「＠」などの特殊文字は使用できません</a:t>
            </a:r>
            <a:endParaRPr kumimoji="1"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11554E-6A5E-58AC-DEC8-43B11C54D0F7}"/>
              </a:ext>
            </a:extLst>
          </p:cNvPr>
          <p:cNvSpPr txBox="1"/>
          <p:nvPr/>
        </p:nvSpPr>
        <p:spPr>
          <a:xfrm>
            <a:off x="6856175" y="3819291"/>
            <a:ext cx="4509568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Password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も</a:t>
            </a:r>
            <a:r>
              <a:rPr kumimoji="1"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ご自身で設定をしてください。</a:t>
            </a:r>
            <a:endParaRPr kumimoji="1"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の英数字とアルファベットで設定してください</a:t>
            </a:r>
            <a:endParaRPr kumimoji="1"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ハイフン「ー」やドット「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」「＠」などの特殊文字は使用できません</a:t>
            </a:r>
            <a:endParaRPr kumimoji="1"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EA9186-0D6C-EED8-6BE5-613404F34A28}"/>
              </a:ext>
            </a:extLst>
          </p:cNvPr>
          <p:cNvSpPr txBox="1"/>
          <p:nvPr/>
        </p:nvSpPr>
        <p:spPr>
          <a:xfrm>
            <a:off x="4322960" y="5711788"/>
            <a:ext cx="47035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あとは項目に沿って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必要な情報を入力してください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29F6A7-1491-BE5E-4210-FAF8A0B12FFA}"/>
              </a:ext>
            </a:extLst>
          </p:cNvPr>
          <p:cNvSpPr txBox="1"/>
          <p:nvPr/>
        </p:nvSpPr>
        <p:spPr>
          <a:xfrm>
            <a:off x="3919993" y="5133728"/>
            <a:ext cx="62023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ワンタイムパスワードを使用した</a:t>
            </a:r>
            <a:r>
              <a:rPr lang="en-US" altLang="ja-JP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段階認証が不要な場合は、こちらを選択してください。</a:t>
            </a:r>
            <a:endParaRPr lang="en-US" altLang="ja-JP" sz="14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E678D27-2AD4-FA63-B3D6-58DCC5B05D04}"/>
              </a:ext>
            </a:extLst>
          </p:cNvPr>
          <p:cNvCxnSpPr/>
          <p:nvPr/>
        </p:nvCxnSpPr>
        <p:spPr>
          <a:xfrm flipH="1">
            <a:off x="3252083" y="5287617"/>
            <a:ext cx="66791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5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CC8BD22-49E8-E29F-FCD8-DF5B1EF8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32" y="335391"/>
            <a:ext cx="8514016" cy="52345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36FEEC-5853-BA3F-69D9-27C39029C4BA}"/>
              </a:ext>
            </a:extLst>
          </p:cNvPr>
          <p:cNvSpPr txBox="1"/>
          <p:nvPr/>
        </p:nvSpPr>
        <p:spPr>
          <a:xfrm>
            <a:off x="7613148" y="1288109"/>
            <a:ext cx="328808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CWIG </a:t>
            </a:r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メンバーでない場合は「</a:t>
            </a:r>
            <a:r>
              <a:rPr kumimoji="1"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9999</a:t>
            </a:r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と入力をしてください。</a:t>
            </a:r>
            <a:endParaRPr kumimoji="1"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969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6C544AD-7130-0FD6-9FE8-238FD114C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76" y="-143803"/>
            <a:ext cx="9533900" cy="643725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5F89B2-2250-F0C5-A37B-E888CC50F6CA}"/>
              </a:ext>
            </a:extLst>
          </p:cNvPr>
          <p:cNvSpPr txBox="1"/>
          <p:nvPr/>
        </p:nvSpPr>
        <p:spPr>
          <a:xfrm>
            <a:off x="3507791" y="2186606"/>
            <a:ext cx="616547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同伴者の登録をされる場合は、こちらに同伴者の人数を入力してください。</a:t>
            </a:r>
            <a:endParaRPr kumimoji="1"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9FA8E0F-BDD5-1418-86DD-DF6965A9CF51}"/>
              </a:ext>
            </a:extLst>
          </p:cNvPr>
          <p:cNvCxnSpPr>
            <a:stCxn id="6" idx="1"/>
          </p:cNvCxnSpPr>
          <p:nvPr/>
        </p:nvCxnSpPr>
        <p:spPr>
          <a:xfrm flipH="1">
            <a:off x="1995777" y="2355883"/>
            <a:ext cx="1512014" cy="93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27190C4-9252-5CE4-589F-CE0C85290A3B}"/>
              </a:ext>
            </a:extLst>
          </p:cNvPr>
          <p:cNvSpPr txBox="1"/>
          <p:nvPr/>
        </p:nvSpPr>
        <p:spPr>
          <a:xfrm>
            <a:off x="7007691" y="4855569"/>
            <a:ext cx="396050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入力が済んだら、</a:t>
            </a:r>
            <a:r>
              <a:rPr kumimoji="1"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Privacy Policy</a:t>
            </a:r>
            <a:r>
              <a:rPr kumimoji="1"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に同意をして</a:t>
            </a:r>
            <a:endParaRPr kumimoji="1"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Next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で登録内容のご確認をお願いします。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91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A6E547A-887B-73AA-C7AC-F5ABFDE75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027" y="0"/>
            <a:ext cx="7136972" cy="502755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E3903-44D8-CEF9-7F3E-7B3461F49A2D}"/>
              </a:ext>
            </a:extLst>
          </p:cNvPr>
          <p:cNvSpPr txBox="1"/>
          <p:nvPr/>
        </p:nvSpPr>
        <p:spPr>
          <a:xfrm>
            <a:off x="447865" y="1420605"/>
            <a:ext cx="3369833" cy="626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参加者の情報入力と確認が終了すると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参加者区分の選択ページになります。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3B56A7-55AA-983F-0CC2-AD11B3A1A6C8}"/>
              </a:ext>
            </a:extLst>
          </p:cNvPr>
          <p:cNvSpPr txBox="1"/>
          <p:nvPr/>
        </p:nvSpPr>
        <p:spPr>
          <a:xfrm>
            <a:off x="791097" y="3338195"/>
            <a:ext cx="22955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Virtual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を選択してください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0CC1709-7536-8FE0-7E98-73EB24CB46F0}"/>
              </a:ext>
            </a:extLst>
          </p:cNvPr>
          <p:cNvCxnSpPr/>
          <p:nvPr/>
        </p:nvCxnSpPr>
        <p:spPr>
          <a:xfrm flipV="1">
            <a:off x="3212327" y="3429000"/>
            <a:ext cx="1431235" cy="784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4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EBF2ECE-585C-7CB3-C65C-22BE37019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486" y="824720"/>
            <a:ext cx="7767001" cy="30238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8F30070-0867-36AE-3522-04B15DED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249" y="3985909"/>
            <a:ext cx="7537836" cy="137523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42F58B-FC56-F638-0A61-4FA1AFF5B757}"/>
              </a:ext>
            </a:extLst>
          </p:cNvPr>
          <p:cNvSpPr txBox="1"/>
          <p:nvPr/>
        </p:nvSpPr>
        <p:spPr>
          <a:xfrm>
            <a:off x="7637170" y="4381137"/>
            <a:ext cx="41296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すべての入力が済んだら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Next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を押していただき、確認ページ進んでください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18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572E772-B582-A49B-BEF3-A19EE2F02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74" y="0"/>
            <a:ext cx="8748052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70D2E8-82DC-1C90-E0DD-F287A8B4C764}"/>
              </a:ext>
            </a:extLst>
          </p:cNvPr>
          <p:cNvSpPr txBox="1"/>
          <p:nvPr/>
        </p:nvSpPr>
        <p:spPr>
          <a:xfrm>
            <a:off x="7136238" y="5780566"/>
            <a:ext cx="316464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入力内容に問題が無いようでしたら、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Register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をクリックしてください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5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316</Words>
  <Application>Microsoft Office PowerPoint</Application>
  <PresentationFormat>ワイド画面</PresentationFormat>
  <Paragraphs>31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Meiryo UI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明子 山野辺</dc:creator>
  <cp:lastModifiedBy>明子 山野辺</cp:lastModifiedBy>
  <cp:revision>3</cp:revision>
  <dcterms:created xsi:type="dcterms:W3CDTF">2025-07-01T04:32:11Z</dcterms:created>
  <dcterms:modified xsi:type="dcterms:W3CDTF">2025-07-02T10:41:35Z</dcterms:modified>
</cp:coreProperties>
</file>